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6F157-2B68-4D67-8890-3CCF92315D38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137FE-F785-407B-AA2E-E65C06331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79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6F157-2B68-4D67-8890-3CCF92315D38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137FE-F785-407B-AA2E-E65C06331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8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6F157-2B68-4D67-8890-3CCF92315D38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137FE-F785-407B-AA2E-E65C06331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87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6F157-2B68-4D67-8890-3CCF92315D38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137FE-F785-407B-AA2E-E65C06331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578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6F157-2B68-4D67-8890-3CCF92315D38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137FE-F785-407B-AA2E-E65C06331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501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6F157-2B68-4D67-8890-3CCF92315D38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137FE-F785-407B-AA2E-E65C06331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410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6F157-2B68-4D67-8890-3CCF92315D38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137FE-F785-407B-AA2E-E65C06331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818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6F157-2B68-4D67-8890-3CCF92315D38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137FE-F785-407B-AA2E-E65C06331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272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6F157-2B68-4D67-8890-3CCF92315D38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137FE-F785-407B-AA2E-E65C06331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886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6F157-2B68-4D67-8890-3CCF92315D38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137FE-F785-407B-AA2E-E65C06331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569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6F157-2B68-4D67-8890-3CCF92315D38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137FE-F785-407B-AA2E-E65C06331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409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86F157-2B68-4D67-8890-3CCF92315D38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B137FE-F785-407B-AA2E-E65C06331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636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for the day: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a cell?</a:t>
            </a:r>
          </a:p>
          <a:p>
            <a:r>
              <a:rPr lang="en-US" dirty="0" smtClean="0"/>
              <a:t>Make a list of all the cell types you can name.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1844" y="3530807"/>
            <a:ext cx="3264762" cy="278109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98745" y="3264004"/>
            <a:ext cx="6000750" cy="3314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4403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for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Finish CH 7 reading Q’s—due tomorrow!</a:t>
            </a:r>
          </a:p>
          <a:p>
            <a:r>
              <a:rPr lang="en-US" dirty="0" smtClean="0"/>
              <a:t>DON’T SKIP QUESTION 11!  I know it’s long.  You can do it!  Names and Functions of the major cell organelles:  see p. 207 for help!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53098" y="3675354"/>
            <a:ext cx="3921034" cy="2936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1211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63</Words>
  <Application>Microsoft Office PowerPoint</Application>
  <PresentationFormat>Widescreen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Question for the day:</vt:lpstr>
      <vt:lpstr>Goals for today</vt:lpstr>
    </vt:vector>
  </TitlesOfParts>
  <Company>Helena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Question for the day:</dc:title>
  <dc:creator>Pichette, Claire</dc:creator>
  <cp:lastModifiedBy>Pichette, Claire</cp:lastModifiedBy>
  <cp:revision>3</cp:revision>
  <dcterms:created xsi:type="dcterms:W3CDTF">2016-12-05T15:28:20Z</dcterms:created>
  <dcterms:modified xsi:type="dcterms:W3CDTF">2016-12-05T16:54:34Z</dcterms:modified>
</cp:coreProperties>
</file>